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60" r:id="rId4"/>
    <p:sldId id="258" r:id="rId5"/>
    <p:sldId id="259" r:id="rId6"/>
    <p:sldId id="311" r:id="rId7"/>
    <p:sldId id="312" r:id="rId8"/>
    <p:sldId id="310" r:id="rId9"/>
    <p:sldId id="298" r:id="rId10"/>
    <p:sldId id="261" r:id="rId11"/>
    <p:sldId id="26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4755D8-871C-4BC4-8300-3C26BFAFFE3C}" v="16" dt="2025-11-26T09:26:06.2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nouk Claessens" userId="58bf0bb5-1460-4078-86ff-bdd070dc8a6b" providerId="ADAL" clId="{554755D8-871C-4BC4-8300-3C26BFAFFE3C}"/>
    <pc:docChg chg="undo custSel addSld delSld modSld sldOrd">
      <pc:chgData name="Yanouk Claessens" userId="58bf0bb5-1460-4078-86ff-bdd070dc8a6b" providerId="ADAL" clId="{554755D8-871C-4BC4-8300-3C26BFAFFE3C}" dt="2025-11-26T09:26:06.209" v="2779" actId="20577"/>
      <pc:docMkLst>
        <pc:docMk/>
      </pc:docMkLst>
      <pc:sldChg chg="modSp mod">
        <pc:chgData name="Yanouk Claessens" userId="58bf0bb5-1460-4078-86ff-bdd070dc8a6b" providerId="ADAL" clId="{554755D8-871C-4BC4-8300-3C26BFAFFE3C}" dt="2025-11-19T11:04:58.707" v="7" actId="122"/>
        <pc:sldMkLst>
          <pc:docMk/>
          <pc:sldMk cId="2243713437" sldId="256"/>
        </pc:sldMkLst>
        <pc:spChg chg="mod">
          <ac:chgData name="Yanouk Claessens" userId="58bf0bb5-1460-4078-86ff-bdd070dc8a6b" providerId="ADAL" clId="{554755D8-871C-4BC4-8300-3C26BFAFFE3C}" dt="2025-11-19T11:04:58.707" v="7" actId="122"/>
          <ac:spMkLst>
            <pc:docMk/>
            <pc:sldMk cId="2243713437" sldId="256"/>
            <ac:spMk id="2" creationId="{49392BDD-1410-4526-8A23-BCB3A8B1B202}"/>
          </ac:spMkLst>
        </pc:spChg>
      </pc:sldChg>
      <pc:sldChg chg="modSp mod">
        <pc:chgData name="Yanouk Claessens" userId="58bf0bb5-1460-4078-86ff-bdd070dc8a6b" providerId="ADAL" clId="{554755D8-871C-4BC4-8300-3C26BFAFFE3C}" dt="2025-11-19T12:04:36.299" v="560" actId="20577"/>
        <pc:sldMkLst>
          <pc:docMk/>
          <pc:sldMk cId="3144205590" sldId="257"/>
        </pc:sldMkLst>
        <pc:spChg chg="mod">
          <ac:chgData name="Yanouk Claessens" userId="58bf0bb5-1460-4078-86ff-bdd070dc8a6b" providerId="ADAL" clId="{554755D8-871C-4BC4-8300-3C26BFAFFE3C}" dt="2025-11-19T12:04:36.299" v="560" actId="20577"/>
          <ac:spMkLst>
            <pc:docMk/>
            <pc:sldMk cId="3144205590" sldId="257"/>
            <ac:spMk id="5" creationId="{B751A66C-E44E-44C2-86BB-56105DB605E8}"/>
          </ac:spMkLst>
        </pc:spChg>
      </pc:sldChg>
      <pc:sldChg chg="modSp mod">
        <pc:chgData name="Yanouk Claessens" userId="58bf0bb5-1460-4078-86ff-bdd070dc8a6b" providerId="ADAL" clId="{554755D8-871C-4BC4-8300-3C26BFAFFE3C}" dt="2025-11-21T10:49:22.532" v="1680" actId="20577"/>
        <pc:sldMkLst>
          <pc:docMk/>
          <pc:sldMk cId="3896670320" sldId="258"/>
        </pc:sldMkLst>
        <pc:spChg chg="mod">
          <ac:chgData name="Yanouk Claessens" userId="58bf0bb5-1460-4078-86ff-bdd070dc8a6b" providerId="ADAL" clId="{554755D8-871C-4BC4-8300-3C26BFAFFE3C}" dt="2025-11-21T10:49:22.532" v="1680" actId="20577"/>
          <ac:spMkLst>
            <pc:docMk/>
            <pc:sldMk cId="3896670320" sldId="258"/>
            <ac:spMk id="3" creationId="{20CD48FE-89A6-466F-9E89-6D385DC150AD}"/>
          </ac:spMkLst>
        </pc:spChg>
      </pc:sldChg>
      <pc:sldChg chg="addSp delSp modSp mod">
        <pc:chgData name="Yanouk Claessens" userId="58bf0bb5-1460-4078-86ff-bdd070dc8a6b" providerId="ADAL" clId="{554755D8-871C-4BC4-8300-3C26BFAFFE3C}" dt="2025-11-21T11:11:25.793" v="2061" actId="20577"/>
        <pc:sldMkLst>
          <pc:docMk/>
          <pc:sldMk cId="3518645862" sldId="259"/>
        </pc:sldMkLst>
        <pc:spChg chg="mod">
          <ac:chgData name="Yanouk Claessens" userId="58bf0bb5-1460-4078-86ff-bdd070dc8a6b" providerId="ADAL" clId="{554755D8-871C-4BC4-8300-3C26BFAFFE3C}" dt="2025-11-21T10:55:07.565" v="1708" actId="20577"/>
          <ac:spMkLst>
            <pc:docMk/>
            <pc:sldMk cId="3518645862" sldId="259"/>
            <ac:spMk id="2" creationId="{A22D685E-DB67-4EC7-AA92-16ED4680E4DB}"/>
          </ac:spMkLst>
        </pc:spChg>
        <pc:spChg chg="add del mod">
          <ac:chgData name="Yanouk Claessens" userId="58bf0bb5-1460-4078-86ff-bdd070dc8a6b" providerId="ADAL" clId="{554755D8-871C-4BC4-8300-3C26BFAFFE3C}" dt="2025-11-21T10:53:59.956" v="1683" actId="478"/>
          <ac:spMkLst>
            <pc:docMk/>
            <pc:sldMk cId="3518645862" sldId="259"/>
            <ac:spMk id="6" creationId="{895514E0-9C45-425B-A108-010FD641F3B9}"/>
          </ac:spMkLst>
        </pc:spChg>
        <pc:graphicFrameChg chg="del">
          <ac:chgData name="Yanouk Claessens" userId="58bf0bb5-1460-4078-86ff-bdd070dc8a6b" providerId="ADAL" clId="{554755D8-871C-4BC4-8300-3C26BFAFFE3C}" dt="2025-11-21T10:53:54.201" v="1681" actId="478"/>
          <ac:graphicFrameMkLst>
            <pc:docMk/>
            <pc:sldMk cId="3518645862" sldId="259"/>
            <ac:graphicFrameMk id="4" creationId="{249A7531-43D9-4BA1-866B-E2B4AE1E5AB8}"/>
          </ac:graphicFrameMkLst>
        </pc:graphicFrameChg>
        <pc:graphicFrameChg chg="del modGraphic">
          <ac:chgData name="Yanouk Claessens" userId="58bf0bb5-1460-4078-86ff-bdd070dc8a6b" providerId="ADAL" clId="{554755D8-871C-4BC4-8300-3C26BFAFFE3C}" dt="2025-11-21T10:54:01.671" v="1684" actId="478"/>
          <ac:graphicFrameMkLst>
            <pc:docMk/>
            <pc:sldMk cId="3518645862" sldId="259"/>
            <ac:graphicFrameMk id="5" creationId="{A7A5B184-B847-4CC7-BB43-884BEE4DB341}"/>
          </ac:graphicFrameMkLst>
        </pc:graphicFrameChg>
        <pc:graphicFrameChg chg="add mod modGraphic">
          <ac:chgData name="Yanouk Claessens" userId="58bf0bb5-1460-4078-86ff-bdd070dc8a6b" providerId="ADAL" clId="{554755D8-871C-4BC4-8300-3C26BFAFFE3C}" dt="2025-11-21T11:11:23.200" v="2059" actId="20577"/>
          <ac:graphicFrameMkLst>
            <pc:docMk/>
            <pc:sldMk cId="3518645862" sldId="259"/>
            <ac:graphicFrameMk id="7" creationId="{5D69A1A4-26AA-4765-B32C-41E175CF6B86}"/>
          </ac:graphicFrameMkLst>
        </pc:graphicFrameChg>
        <pc:graphicFrameChg chg="add mod modGraphic">
          <ac:chgData name="Yanouk Claessens" userId="58bf0bb5-1460-4078-86ff-bdd070dc8a6b" providerId="ADAL" clId="{554755D8-871C-4BC4-8300-3C26BFAFFE3C}" dt="2025-11-21T11:11:25.793" v="2061" actId="20577"/>
          <ac:graphicFrameMkLst>
            <pc:docMk/>
            <pc:sldMk cId="3518645862" sldId="259"/>
            <ac:graphicFrameMk id="8" creationId="{31775D87-E284-40F9-9406-787A3F6DB10A}"/>
          </ac:graphicFrameMkLst>
        </pc:graphicFrameChg>
      </pc:sldChg>
      <pc:sldChg chg="modSp mod">
        <pc:chgData name="Yanouk Claessens" userId="58bf0bb5-1460-4078-86ff-bdd070dc8a6b" providerId="ADAL" clId="{554755D8-871C-4BC4-8300-3C26BFAFFE3C}" dt="2025-11-21T10:46:33.437" v="1531" actId="20577"/>
        <pc:sldMkLst>
          <pc:docMk/>
          <pc:sldMk cId="2967210464" sldId="260"/>
        </pc:sldMkLst>
        <pc:spChg chg="mod">
          <ac:chgData name="Yanouk Claessens" userId="58bf0bb5-1460-4078-86ff-bdd070dc8a6b" providerId="ADAL" clId="{554755D8-871C-4BC4-8300-3C26BFAFFE3C}" dt="2025-11-21T10:46:33.437" v="1531" actId="20577"/>
          <ac:spMkLst>
            <pc:docMk/>
            <pc:sldMk cId="2967210464" sldId="260"/>
            <ac:spMk id="4" creationId="{83308884-99E3-46D5-8460-68EC847A3635}"/>
          </ac:spMkLst>
        </pc:spChg>
      </pc:sldChg>
      <pc:sldChg chg="addSp delSp modSp mod">
        <pc:chgData name="Yanouk Claessens" userId="58bf0bb5-1460-4078-86ff-bdd070dc8a6b" providerId="ADAL" clId="{554755D8-871C-4BC4-8300-3C26BFAFFE3C}" dt="2025-11-21T11:31:45.351" v="2651" actId="20577"/>
        <pc:sldMkLst>
          <pc:docMk/>
          <pc:sldMk cId="1116212036" sldId="261"/>
        </pc:sldMkLst>
        <pc:spChg chg="mod">
          <ac:chgData name="Yanouk Claessens" userId="58bf0bb5-1460-4078-86ff-bdd070dc8a6b" providerId="ADAL" clId="{554755D8-871C-4BC4-8300-3C26BFAFFE3C}" dt="2025-11-21T11:31:45.351" v="2651" actId="20577"/>
          <ac:spMkLst>
            <pc:docMk/>
            <pc:sldMk cId="1116212036" sldId="261"/>
            <ac:spMk id="3" creationId="{F9A82E94-DA12-4F91-9251-83D0BB8FFFAF}"/>
          </ac:spMkLst>
        </pc:spChg>
        <pc:spChg chg="mod">
          <ac:chgData name="Yanouk Claessens" userId="58bf0bb5-1460-4078-86ff-bdd070dc8a6b" providerId="ADAL" clId="{554755D8-871C-4BC4-8300-3C26BFAFFE3C}" dt="2025-11-19T12:11:07.265" v="920" actId="5793"/>
          <ac:spMkLst>
            <pc:docMk/>
            <pc:sldMk cId="1116212036" sldId="261"/>
            <ac:spMk id="4" creationId="{94EC3E40-9F2E-4B7D-A044-7B6F4586CEAF}"/>
          </ac:spMkLst>
        </pc:spChg>
        <pc:spChg chg="add del mod">
          <ac:chgData name="Yanouk Claessens" userId="58bf0bb5-1460-4078-86ff-bdd070dc8a6b" providerId="ADAL" clId="{554755D8-871C-4BC4-8300-3C26BFAFFE3C}" dt="2025-11-21T11:20:07.766" v="2239" actId="478"/>
          <ac:spMkLst>
            <pc:docMk/>
            <pc:sldMk cId="1116212036" sldId="261"/>
            <ac:spMk id="5" creationId="{15EE6B33-F033-4FF1-8C51-C9E9AE55B3A0}"/>
          </ac:spMkLst>
        </pc:spChg>
      </pc:sldChg>
      <pc:sldChg chg="addSp modSp mod">
        <pc:chgData name="Yanouk Claessens" userId="58bf0bb5-1460-4078-86ff-bdd070dc8a6b" providerId="ADAL" clId="{554755D8-871C-4BC4-8300-3C26BFAFFE3C}" dt="2025-11-19T12:19:45.037" v="1491" actId="20577"/>
        <pc:sldMkLst>
          <pc:docMk/>
          <pc:sldMk cId="1082419800" sldId="262"/>
        </pc:sldMkLst>
        <pc:spChg chg="mod">
          <ac:chgData name="Yanouk Claessens" userId="58bf0bb5-1460-4078-86ff-bdd070dc8a6b" providerId="ADAL" clId="{554755D8-871C-4BC4-8300-3C26BFAFFE3C}" dt="2025-11-19T12:15:18.731" v="1320" actId="20577"/>
          <ac:spMkLst>
            <pc:docMk/>
            <pc:sldMk cId="1082419800" sldId="262"/>
            <ac:spMk id="2" creationId="{B2E5D268-3EAC-4545-82A6-5E5DFD5BCCC9}"/>
          </ac:spMkLst>
        </pc:spChg>
        <pc:spChg chg="mod">
          <ac:chgData name="Yanouk Claessens" userId="58bf0bb5-1460-4078-86ff-bdd070dc8a6b" providerId="ADAL" clId="{554755D8-871C-4BC4-8300-3C26BFAFFE3C}" dt="2025-11-19T12:18:36.945" v="1411" actId="1076"/>
          <ac:spMkLst>
            <pc:docMk/>
            <pc:sldMk cId="1082419800" sldId="262"/>
            <ac:spMk id="3" creationId="{EAEDA72A-EC6A-4361-A1AE-1220751D925F}"/>
          </ac:spMkLst>
        </pc:spChg>
        <pc:spChg chg="add mod">
          <ac:chgData name="Yanouk Claessens" userId="58bf0bb5-1460-4078-86ff-bdd070dc8a6b" providerId="ADAL" clId="{554755D8-871C-4BC4-8300-3C26BFAFFE3C}" dt="2025-11-19T12:18:52.803" v="1446" actId="20577"/>
          <ac:spMkLst>
            <pc:docMk/>
            <pc:sldMk cId="1082419800" sldId="262"/>
            <ac:spMk id="4" creationId="{92591D97-6C6F-4B24-A056-CF6CB1E35BEC}"/>
          </ac:spMkLst>
        </pc:spChg>
        <pc:spChg chg="add mod">
          <ac:chgData name="Yanouk Claessens" userId="58bf0bb5-1460-4078-86ff-bdd070dc8a6b" providerId="ADAL" clId="{554755D8-871C-4BC4-8300-3C26BFAFFE3C}" dt="2025-11-19T12:19:45.037" v="1491" actId="20577"/>
          <ac:spMkLst>
            <pc:docMk/>
            <pc:sldMk cId="1082419800" sldId="262"/>
            <ac:spMk id="5" creationId="{43E3D6ED-F169-4A67-B79E-9BB1D1928353}"/>
          </ac:spMkLst>
        </pc:spChg>
      </pc:sldChg>
      <pc:sldChg chg="addSp delSp modSp mod">
        <pc:chgData name="Yanouk Claessens" userId="58bf0bb5-1460-4078-86ff-bdd070dc8a6b" providerId="ADAL" clId="{554755D8-871C-4BC4-8300-3C26BFAFFE3C}" dt="2025-11-26T09:26:06.209" v="2779" actId="20577"/>
        <pc:sldMkLst>
          <pc:docMk/>
          <pc:sldMk cId="3136695876" sldId="298"/>
        </pc:sldMkLst>
        <pc:spChg chg="mod">
          <ac:chgData name="Yanouk Claessens" userId="58bf0bb5-1460-4078-86ff-bdd070dc8a6b" providerId="ADAL" clId="{554755D8-871C-4BC4-8300-3C26BFAFFE3C}" dt="2025-11-21T11:28:33.570" v="2339" actId="404"/>
          <ac:spMkLst>
            <pc:docMk/>
            <pc:sldMk cId="3136695876" sldId="298"/>
            <ac:spMk id="2" creationId="{00000000-0000-0000-0000-000000000000}"/>
          </ac:spMkLst>
        </pc:spChg>
        <pc:spChg chg="mod">
          <ac:chgData name="Yanouk Claessens" userId="58bf0bb5-1460-4078-86ff-bdd070dc8a6b" providerId="ADAL" clId="{554755D8-871C-4BC4-8300-3C26BFAFFE3C}" dt="2025-11-26T09:24:16.731" v="2657" actId="20577"/>
          <ac:spMkLst>
            <pc:docMk/>
            <pc:sldMk cId="3136695876" sldId="298"/>
            <ac:spMk id="3" creationId="{00000000-0000-0000-0000-000000000000}"/>
          </ac:spMkLst>
        </pc:spChg>
        <pc:spChg chg="add del mod">
          <ac:chgData name="Yanouk Claessens" userId="58bf0bb5-1460-4078-86ff-bdd070dc8a6b" providerId="ADAL" clId="{554755D8-871C-4BC4-8300-3C26BFAFFE3C}" dt="2025-11-21T11:25:30.333" v="2260" actId="478"/>
          <ac:spMkLst>
            <pc:docMk/>
            <pc:sldMk cId="3136695876" sldId="298"/>
            <ac:spMk id="5" creationId="{A3A2F71B-BED4-4EE5-A38C-41B0A929ABA8}"/>
          </ac:spMkLst>
        </pc:spChg>
        <pc:spChg chg="add mod">
          <ac:chgData name="Yanouk Claessens" userId="58bf0bb5-1460-4078-86ff-bdd070dc8a6b" providerId="ADAL" clId="{554755D8-871C-4BC4-8300-3C26BFAFFE3C}" dt="2025-11-19T12:21:36.632" v="1526" actId="1076"/>
          <ac:spMkLst>
            <pc:docMk/>
            <pc:sldMk cId="3136695876" sldId="298"/>
            <ac:spMk id="6" creationId="{DC3D2496-A21D-4337-AB5C-3107B68B7C05}"/>
          </ac:spMkLst>
        </pc:spChg>
        <pc:spChg chg="add mod">
          <ac:chgData name="Yanouk Claessens" userId="58bf0bb5-1460-4078-86ff-bdd070dc8a6b" providerId="ADAL" clId="{554755D8-871C-4BC4-8300-3C26BFAFFE3C}" dt="2025-11-26T09:26:06.209" v="2779" actId="20577"/>
          <ac:spMkLst>
            <pc:docMk/>
            <pc:sldMk cId="3136695876" sldId="298"/>
            <ac:spMk id="7" creationId="{7A24993C-A28B-44A6-A3C7-BBFB170C6668}"/>
          </ac:spMkLst>
        </pc:spChg>
        <pc:spChg chg="add mod">
          <ac:chgData name="Yanouk Claessens" userId="58bf0bb5-1460-4078-86ff-bdd070dc8a6b" providerId="ADAL" clId="{554755D8-871C-4BC4-8300-3C26BFAFFE3C}" dt="2025-11-21T11:29:27.456" v="2360" actId="14100"/>
          <ac:spMkLst>
            <pc:docMk/>
            <pc:sldMk cId="3136695876" sldId="298"/>
            <ac:spMk id="9" creationId="{34DF356F-C958-4B93-AE99-B528F2F01769}"/>
          </ac:spMkLst>
        </pc:spChg>
        <pc:picChg chg="del">
          <ac:chgData name="Yanouk Claessens" userId="58bf0bb5-1460-4078-86ff-bdd070dc8a6b" providerId="ADAL" clId="{554755D8-871C-4BC4-8300-3C26BFAFFE3C}" dt="2025-11-21T11:25:32.377" v="2261" actId="478"/>
          <ac:picMkLst>
            <pc:docMk/>
            <pc:sldMk cId="3136695876" sldId="298"/>
            <ac:picMk id="4" creationId="{00000000-0000-0000-0000-000000000000}"/>
          </ac:picMkLst>
        </pc:picChg>
        <pc:picChg chg="add mod modCrop">
          <ac:chgData name="Yanouk Claessens" userId="58bf0bb5-1460-4078-86ff-bdd070dc8a6b" providerId="ADAL" clId="{554755D8-871C-4BC4-8300-3C26BFAFFE3C}" dt="2025-11-21T11:29:08.597" v="2353" actId="1076"/>
          <ac:picMkLst>
            <pc:docMk/>
            <pc:sldMk cId="3136695876" sldId="298"/>
            <ac:picMk id="8" creationId="{F726F0B1-442A-4902-A8FA-D727600C5F4B}"/>
          </ac:picMkLst>
        </pc:picChg>
      </pc:sldChg>
      <pc:sldChg chg="del">
        <pc:chgData name="Yanouk Claessens" userId="58bf0bb5-1460-4078-86ff-bdd070dc8a6b" providerId="ADAL" clId="{554755D8-871C-4BC4-8300-3C26BFAFFE3C}" dt="2025-11-21T10:30:02.227" v="1528" actId="47"/>
        <pc:sldMkLst>
          <pc:docMk/>
          <pc:sldMk cId="1402100123" sldId="306"/>
        </pc:sldMkLst>
      </pc:sldChg>
      <pc:sldChg chg="del">
        <pc:chgData name="Yanouk Claessens" userId="58bf0bb5-1460-4078-86ff-bdd070dc8a6b" providerId="ADAL" clId="{554755D8-871C-4BC4-8300-3C26BFAFFE3C}" dt="2025-11-21T10:29:55.693" v="1527" actId="47"/>
        <pc:sldMkLst>
          <pc:docMk/>
          <pc:sldMk cId="670638792" sldId="307"/>
        </pc:sldMkLst>
      </pc:sldChg>
      <pc:sldChg chg="del">
        <pc:chgData name="Yanouk Claessens" userId="58bf0bb5-1460-4078-86ff-bdd070dc8a6b" providerId="ADAL" clId="{554755D8-871C-4BC4-8300-3C26BFAFFE3C}" dt="2025-11-21T10:29:55.693" v="1527" actId="47"/>
        <pc:sldMkLst>
          <pc:docMk/>
          <pc:sldMk cId="2497907652" sldId="308"/>
        </pc:sldMkLst>
      </pc:sldChg>
      <pc:sldChg chg="del">
        <pc:chgData name="Yanouk Claessens" userId="58bf0bb5-1460-4078-86ff-bdd070dc8a6b" providerId="ADAL" clId="{554755D8-871C-4BC4-8300-3C26BFAFFE3C}" dt="2025-11-21T10:29:55.693" v="1527" actId="47"/>
        <pc:sldMkLst>
          <pc:docMk/>
          <pc:sldMk cId="3400509356" sldId="309"/>
        </pc:sldMkLst>
      </pc:sldChg>
      <pc:sldChg chg="modSp new mod ord">
        <pc:chgData name="Yanouk Claessens" userId="58bf0bb5-1460-4078-86ff-bdd070dc8a6b" providerId="ADAL" clId="{554755D8-871C-4BC4-8300-3C26BFAFFE3C}" dt="2025-11-21T11:27:58.588" v="2292" actId="20577"/>
        <pc:sldMkLst>
          <pc:docMk/>
          <pc:sldMk cId="2363994470" sldId="310"/>
        </pc:sldMkLst>
        <pc:spChg chg="mod">
          <ac:chgData name="Yanouk Claessens" userId="58bf0bb5-1460-4078-86ff-bdd070dc8a6b" providerId="ADAL" clId="{554755D8-871C-4BC4-8300-3C26BFAFFE3C}" dt="2025-11-19T12:00:28.130" v="115" actId="20577"/>
          <ac:spMkLst>
            <pc:docMk/>
            <pc:sldMk cId="2363994470" sldId="310"/>
            <ac:spMk id="2" creationId="{E6574D5C-51D0-42BD-941C-93E169B0668A}"/>
          </ac:spMkLst>
        </pc:spChg>
        <pc:spChg chg="mod">
          <ac:chgData name="Yanouk Claessens" userId="58bf0bb5-1460-4078-86ff-bdd070dc8a6b" providerId="ADAL" clId="{554755D8-871C-4BC4-8300-3C26BFAFFE3C}" dt="2025-11-21T11:27:58.588" v="2292" actId="20577"/>
          <ac:spMkLst>
            <pc:docMk/>
            <pc:sldMk cId="2363994470" sldId="310"/>
            <ac:spMk id="3" creationId="{6246882E-871D-4037-B347-F557638A012B}"/>
          </ac:spMkLst>
        </pc:spChg>
      </pc:sldChg>
      <pc:sldChg chg="addSp modSp new mod">
        <pc:chgData name="Yanouk Claessens" userId="58bf0bb5-1460-4078-86ff-bdd070dc8a6b" providerId="ADAL" clId="{554755D8-871C-4BC4-8300-3C26BFAFFE3C}" dt="2025-11-21T11:16:41.518" v="2202" actId="20577"/>
        <pc:sldMkLst>
          <pc:docMk/>
          <pc:sldMk cId="828694768" sldId="311"/>
        </pc:sldMkLst>
        <pc:spChg chg="mod">
          <ac:chgData name="Yanouk Claessens" userId="58bf0bb5-1460-4078-86ff-bdd070dc8a6b" providerId="ADAL" clId="{554755D8-871C-4BC4-8300-3C26BFAFFE3C}" dt="2025-11-21T10:58:15.897" v="1911" actId="14100"/>
          <ac:spMkLst>
            <pc:docMk/>
            <pc:sldMk cId="828694768" sldId="311"/>
            <ac:spMk id="2" creationId="{DA23A13F-1072-4472-B880-E7EFD673CCC0}"/>
          </ac:spMkLst>
        </pc:spChg>
        <pc:spChg chg="mod">
          <ac:chgData name="Yanouk Claessens" userId="58bf0bb5-1460-4078-86ff-bdd070dc8a6b" providerId="ADAL" clId="{554755D8-871C-4BC4-8300-3C26BFAFFE3C}" dt="2025-11-21T11:10:20.614" v="2009" actId="20577"/>
          <ac:spMkLst>
            <pc:docMk/>
            <pc:sldMk cId="828694768" sldId="311"/>
            <ac:spMk id="3" creationId="{64B5EE1D-0473-4837-8F43-20A17846AEA2}"/>
          </ac:spMkLst>
        </pc:spChg>
        <pc:graphicFrameChg chg="add mod modGraphic">
          <ac:chgData name="Yanouk Claessens" userId="58bf0bb5-1460-4078-86ff-bdd070dc8a6b" providerId="ADAL" clId="{554755D8-871C-4BC4-8300-3C26BFAFFE3C}" dt="2025-11-21T11:16:41.518" v="2202" actId="20577"/>
          <ac:graphicFrameMkLst>
            <pc:docMk/>
            <pc:sldMk cId="828694768" sldId="311"/>
            <ac:graphicFrameMk id="4" creationId="{E5A03932-6863-4DD7-8C70-2D9EB38C1D49}"/>
          </ac:graphicFrameMkLst>
        </pc:graphicFrameChg>
      </pc:sldChg>
      <pc:sldChg chg="modSp new mod">
        <pc:chgData name="Yanouk Claessens" userId="58bf0bb5-1460-4078-86ff-bdd070dc8a6b" providerId="ADAL" clId="{554755D8-871C-4BC4-8300-3C26BFAFFE3C}" dt="2025-11-21T11:14:43.414" v="2187" actId="20577"/>
        <pc:sldMkLst>
          <pc:docMk/>
          <pc:sldMk cId="933206298" sldId="312"/>
        </pc:sldMkLst>
        <pc:spChg chg="mod">
          <ac:chgData name="Yanouk Claessens" userId="58bf0bb5-1460-4078-86ff-bdd070dc8a6b" providerId="ADAL" clId="{554755D8-871C-4BC4-8300-3C26BFAFFE3C}" dt="2025-11-21T11:11:41.858" v="2069" actId="20577"/>
          <ac:spMkLst>
            <pc:docMk/>
            <pc:sldMk cId="933206298" sldId="312"/>
            <ac:spMk id="2" creationId="{3CCA0ECD-60D0-4495-8F67-0725B258A31F}"/>
          </ac:spMkLst>
        </pc:spChg>
        <pc:spChg chg="mod">
          <ac:chgData name="Yanouk Claessens" userId="58bf0bb5-1460-4078-86ff-bdd070dc8a6b" providerId="ADAL" clId="{554755D8-871C-4BC4-8300-3C26BFAFFE3C}" dt="2025-11-21T11:14:43.414" v="2187" actId="20577"/>
          <ac:spMkLst>
            <pc:docMk/>
            <pc:sldMk cId="933206298" sldId="312"/>
            <ac:spMk id="3" creationId="{FCA6C47B-355B-480B-9739-1EDEABD7554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424FE4-67F2-4C8A-BC15-7AEEB04C95E2}" type="datetimeFigureOut">
              <a:rPr lang="nl-BE" smtClean="0"/>
              <a:t>26/11/2025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9E2449-FE2F-436E-8F2C-EDEABCF78798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49336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D819A-1058-4222-9EA0-A51B1745F279}" type="datetimeFigureOut">
              <a:rPr lang="nl-BE" smtClean="0"/>
              <a:t>26/11/2025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3D3D-69A1-48DC-971A-FEC24F80431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27387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D819A-1058-4222-9EA0-A51B1745F279}" type="datetimeFigureOut">
              <a:rPr lang="nl-BE" smtClean="0"/>
              <a:t>26/11/2025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3D3D-69A1-48DC-971A-FEC24F80431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17377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D819A-1058-4222-9EA0-A51B1745F279}" type="datetimeFigureOut">
              <a:rPr lang="nl-BE" smtClean="0"/>
              <a:t>26/11/2025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3D3D-69A1-48DC-971A-FEC24F80431C}" type="slidenum">
              <a:rPr lang="nl-BE" smtClean="0"/>
              <a:t>‹nr.›</a:t>
            </a:fld>
            <a:endParaRPr lang="nl-B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28022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D819A-1058-4222-9EA0-A51B1745F279}" type="datetimeFigureOut">
              <a:rPr lang="nl-BE" smtClean="0"/>
              <a:t>26/11/2025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3D3D-69A1-48DC-971A-FEC24F80431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26002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D819A-1058-4222-9EA0-A51B1745F279}" type="datetimeFigureOut">
              <a:rPr lang="nl-BE" smtClean="0"/>
              <a:t>26/11/2025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3D3D-69A1-48DC-971A-FEC24F80431C}" type="slidenum">
              <a:rPr lang="nl-BE" smtClean="0"/>
              <a:t>‹nr.›</a:t>
            </a:fld>
            <a:endParaRPr lang="nl-B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69220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D819A-1058-4222-9EA0-A51B1745F279}" type="datetimeFigureOut">
              <a:rPr lang="nl-BE" smtClean="0"/>
              <a:t>26/11/2025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3D3D-69A1-48DC-971A-FEC24F80431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267198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D819A-1058-4222-9EA0-A51B1745F279}" type="datetimeFigureOut">
              <a:rPr lang="nl-BE" smtClean="0"/>
              <a:t>26/11/2025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3D3D-69A1-48DC-971A-FEC24F80431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542266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D819A-1058-4222-9EA0-A51B1745F279}" type="datetimeFigureOut">
              <a:rPr lang="nl-BE" smtClean="0"/>
              <a:t>26/11/2025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3D3D-69A1-48DC-971A-FEC24F80431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91310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D819A-1058-4222-9EA0-A51B1745F279}" type="datetimeFigureOut">
              <a:rPr lang="nl-BE" smtClean="0"/>
              <a:t>26/11/2025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3D3D-69A1-48DC-971A-FEC24F80431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40507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D819A-1058-4222-9EA0-A51B1745F279}" type="datetimeFigureOut">
              <a:rPr lang="nl-BE" smtClean="0"/>
              <a:t>26/11/2025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3D3D-69A1-48DC-971A-FEC24F80431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39765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D819A-1058-4222-9EA0-A51B1745F279}" type="datetimeFigureOut">
              <a:rPr lang="nl-BE" smtClean="0"/>
              <a:t>26/11/2025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3D3D-69A1-48DC-971A-FEC24F80431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81004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D819A-1058-4222-9EA0-A51B1745F279}" type="datetimeFigureOut">
              <a:rPr lang="nl-BE" smtClean="0"/>
              <a:t>26/11/2025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3D3D-69A1-48DC-971A-FEC24F80431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13086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D819A-1058-4222-9EA0-A51B1745F279}" type="datetimeFigureOut">
              <a:rPr lang="nl-BE" smtClean="0"/>
              <a:t>26/11/2025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3D3D-69A1-48DC-971A-FEC24F80431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90008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D819A-1058-4222-9EA0-A51B1745F279}" type="datetimeFigureOut">
              <a:rPr lang="nl-BE" smtClean="0"/>
              <a:t>26/11/2025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3D3D-69A1-48DC-971A-FEC24F80431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28633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D819A-1058-4222-9EA0-A51B1745F279}" type="datetimeFigureOut">
              <a:rPr lang="nl-BE" smtClean="0"/>
              <a:t>26/11/2025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3D3D-69A1-48DC-971A-FEC24F80431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20347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BD819A-1058-4222-9EA0-A51B1745F279}" type="datetimeFigureOut">
              <a:rPr lang="nl-BE" smtClean="0"/>
              <a:t>26/11/2025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43D3D-69A1-48DC-971A-FEC24F80431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670546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D819A-1058-4222-9EA0-A51B1745F279}" type="datetimeFigureOut">
              <a:rPr lang="nl-BE" smtClean="0"/>
              <a:t>26/11/2025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1043D3D-69A1-48DC-971A-FEC24F80431C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598476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dendermonde-my.sharepoint.com/personal/yanouk_claessens_dendermonde_be/Documents/Documenten/Handleiding%20Scholenapplicatie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uitpas@dendermonde.be" TargetMode="External"/><Relationship Id="rId2" Type="http://schemas.openxmlformats.org/officeDocument/2006/relationships/hyperlink" Target="mailto:kansentarief@dendermonde.b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kansentarief@dejuistegemeente.b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itpas.be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392BDD-1410-4526-8A23-BCB3A8B1B2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255" y="4769043"/>
            <a:ext cx="8294948" cy="1646302"/>
          </a:xfrm>
        </p:spPr>
        <p:txBody>
          <a:bodyPr/>
          <a:lstStyle/>
          <a:p>
            <a:pPr algn="ctr"/>
            <a:r>
              <a:rPr lang="nl-NL" dirty="0" err="1"/>
              <a:t>UiTPAS</a:t>
            </a:r>
            <a:r>
              <a:rPr lang="nl-NL" dirty="0"/>
              <a:t> voor school</a:t>
            </a:r>
            <a:endParaRPr lang="nl-BE" dirty="0"/>
          </a:p>
        </p:txBody>
      </p:sp>
      <p:pic>
        <p:nvPicPr>
          <p:cNvPr id="4" name="Shape 217">
            <a:extLst>
              <a:ext uri="{FF2B5EF4-FFF2-40B4-BE49-F238E27FC236}">
                <a16:creationId xmlns:a16="http://schemas.microsoft.com/office/drawing/2014/main" id="{EC73C3B3-E5CE-4775-AD8D-9726FF137DA5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740413" y="1141619"/>
            <a:ext cx="6162631" cy="381955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37134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32EC48-74E6-4EA0-982A-7618D6E95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Praktisch</a:t>
            </a: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9A82E94-DA12-4F91-9251-83D0BB8FFF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1673474"/>
          </a:xfrm>
        </p:spPr>
        <p:txBody>
          <a:bodyPr>
            <a:normAutofit/>
          </a:bodyPr>
          <a:lstStyle/>
          <a:p>
            <a:r>
              <a:rPr lang="nl-NL" dirty="0"/>
              <a:t>Een uitgebreide handleiding vind je hier </a:t>
            </a:r>
            <a:r>
              <a:rPr lang="nl-NL" dirty="0">
                <a:hlinkClick r:id="rId2"/>
              </a:rPr>
              <a:t>(handleiding)</a:t>
            </a:r>
            <a:endParaRPr lang="nl-NL" dirty="0"/>
          </a:p>
          <a:p>
            <a:pPr lvl="1"/>
            <a:r>
              <a:rPr lang="nl-NL" dirty="0"/>
              <a:t>En in de bijlage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94EC3E40-9F2E-4B7D-A044-7B6F4586CEAF}"/>
              </a:ext>
            </a:extLst>
          </p:cNvPr>
          <p:cNvSpPr txBox="1">
            <a:spLocks/>
          </p:cNvSpPr>
          <p:nvPr/>
        </p:nvSpPr>
        <p:spPr>
          <a:xfrm>
            <a:off x="677334" y="3834063"/>
            <a:ext cx="8596668" cy="6898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162120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E5D268-3EAC-4545-82A6-5E5DFD5BC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Contact</a:t>
            </a: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AEDA72A-EC6A-4361-A1AE-1220751D9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862011"/>
          </a:xfrm>
        </p:spPr>
        <p:txBody>
          <a:bodyPr/>
          <a:lstStyle/>
          <a:p>
            <a:r>
              <a:rPr lang="nl-NL" dirty="0"/>
              <a:t>Vragen rond kansentarief</a:t>
            </a:r>
          </a:p>
          <a:p>
            <a:pPr lvl="1"/>
            <a:r>
              <a:rPr lang="nl-NL" dirty="0">
                <a:hlinkClick r:id="rId2"/>
              </a:rPr>
              <a:t>kansentarief@dendermonde.be</a:t>
            </a:r>
            <a:endParaRPr lang="nl-NL" dirty="0"/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92591D97-6C6F-4B24-A056-CF6CB1E35BEC}"/>
              </a:ext>
            </a:extLst>
          </p:cNvPr>
          <p:cNvSpPr txBox="1">
            <a:spLocks/>
          </p:cNvSpPr>
          <p:nvPr/>
        </p:nvSpPr>
        <p:spPr>
          <a:xfrm>
            <a:off x="677334" y="3252789"/>
            <a:ext cx="8596668" cy="8620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/>
              <a:t>Algemene vragen</a:t>
            </a:r>
          </a:p>
          <a:p>
            <a:pPr lvl="1"/>
            <a:r>
              <a:rPr lang="nl-NL" dirty="0">
                <a:hlinkClick r:id="rId3"/>
              </a:rPr>
              <a:t>uitpas@dendermonde.be</a:t>
            </a:r>
            <a:endParaRPr lang="nl-NL" dirty="0"/>
          </a:p>
        </p:txBody>
      </p:sp>
      <p:sp>
        <p:nvSpPr>
          <p:cNvPr id="5" name="Tijdelijke aanduiding voor inhoud 2">
            <a:extLst>
              <a:ext uri="{FF2B5EF4-FFF2-40B4-BE49-F238E27FC236}">
                <a16:creationId xmlns:a16="http://schemas.microsoft.com/office/drawing/2014/main" id="{43E3D6ED-F169-4A67-B79E-9BB1D1928353}"/>
              </a:ext>
            </a:extLst>
          </p:cNvPr>
          <p:cNvSpPr txBox="1">
            <a:spLocks/>
          </p:cNvSpPr>
          <p:nvPr/>
        </p:nvSpPr>
        <p:spPr>
          <a:xfrm>
            <a:off x="588434" y="4344989"/>
            <a:ext cx="8596668" cy="8620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 err="1"/>
              <a:t>UiTPAS</a:t>
            </a:r>
            <a:r>
              <a:rPr lang="nl-NL" dirty="0"/>
              <a:t> coördinator</a:t>
            </a:r>
          </a:p>
          <a:p>
            <a:pPr lvl="1"/>
            <a:r>
              <a:rPr lang="nl-NL" dirty="0">
                <a:hlinkClick r:id="rId3"/>
              </a:rPr>
              <a:t>yanouk.claessens@dendermonde.be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82419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>
            <a:extLst>
              <a:ext uri="{FF2B5EF4-FFF2-40B4-BE49-F238E27FC236}">
                <a16:creationId xmlns:a16="http://schemas.microsoft.com/office/drawing/2014/main" id="{AD84FACC-3102-4840-A820-EFB9DAE9702D}"/>
              </a:ext>
            </a:extLst>
          </p:cNvPr>
          <p:cNvSpPr/>
          <p:nvPr/>
        </p:nvSpPr>
        <p:spPr>
          <a:xfrm>
            <a:off x="5631787" y="2919663"/>
            <a:ext cx="3749280" cy="1948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E4B3A208-471D-4B9D-A6FF-EA2FC580772C}"/>
              </a:ext>
            </a:extLst>
          </p:cNvPr>
          <p:cNvSpPr/>
          <p:nvPr/>
        </p:nvSpPr>
        <p:spPr>
          <a:xfrm>
            <a:off x="570269" y="2919663"/>
            <a:ext cx="3441478" cy="17495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989DA12-FB9B-4FB9-81CF-725E963BD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</a:t>
            </a:r>
            <a:r>
              <a:rPr lang="nl-NL" dirty="0" err="1"/>
              <a:t>UiTPAS</a:t>
            </a:r>
            <a:r>
              <a:rPr lang="nl-NL" dirty="0"/>
              <a:t>?</a:t>
            </a:r>
            <a:endParaRPr lang="nl-BE" dirty="0"/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B751A66C-E44E-44C2-86BB-56105DB60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err="1"/>
              <a:t>UiTPAS</a:t>
            </a:r>
            <a:r>
              <a:rPr lang="nl-NL" dirty="0"/>
              <a:t> is een vrijetijdsklantenkaart</a:t>
            </a:r>
            <a:endParaRPr lang="nl-BE" dirty="0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6991990C-52AE-4736-9AC5-269AC5DC92A3}"/>
              </a:ext>
            </a:extLst>
          </p:cNvPr>
          <p:cNvSpPr txBox="1"/>
          <p:nvPr/>
        </p:nvSpPr>
        <p:spPr>
          <a:xfrm>
            <a:off x="677334" y="3191933"/>
            <a:ext cx="329353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nl-BE" sz="1800" dirty="0" err="1">
                <a:ln w="0"/>
                <a:solidFill>
                  <a:schemeClr val="bg1"/>
                </a:solidFill>
              </a:rPr>
              <a:t>UiTPAS</a:t>
            </a:r>
            <a:r>
              <a:rPr lang="nl-BE" sz="1800" dirty="0">
                <a:ln w="0"/>
                <a:solidFill>
                  <a:schemeClr val="bg1"/>
                </a:solidFill>
              </a:rPr>
              <a:t> voor iedereen</a:t>
            </a:r>
          </a:p>
          <a:p>
            <a:pPr marL="0" indent="0" algn="ctr">
              <a:buNone/>
            </a:pPr>
            <a:r>
              <a:rPr lang="nl-BE" dirty="0">
                <a:ln w="0"/>
                <a:solidFill>
                  <a:schemeClr val="bg1"/>
                </a:solidFill>
              </a:rPr>
              <a:t>=</a:t>
            </a:r>
            <a:endParaRPr lang="nl-BE" sz="1800" dirty="0">
              <a:ln w="0"/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1800" dirty="0">
                <a:ln w="0"/>
                <a:solidFill>
                  <a:schemeClr val="bg1"/>
                </a:solidFill>
              </a:rPr>
              <a:t>Punten sparen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1800" dirty="0">
                <a:ln w="0"/>
                <a:solidFill>
                  <a:schemeClr val="bg1"/>
                </a:solidFill>
              </a:rPr>
              <a:t>Punten omruilen</a:t>
            </a:r>
          </a:p>
          <a:p>
            <a:endParaRPr lang="nl-BE" dirty="0">
              <a:solidFill>
                <a:schemeClr val="bg1"/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109D293A-FAB1-4E0B-8546-36CA102B317E}"/>
              </a:ext>
            </a:extLst>
          </p:cNvPr>
          <p:cNvSpPr txBox="1"/>
          <p:nvPr/>
        </p:nvSpPr>
        <p:spPr>
          <a:xfrm>
            <a:off x="5672666" y="3223812"/>
            <a:ext cx="370840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nl-BE" sz="1800" dirty="0" err="1">
                <a:ln w="0"/>
                <a:solidFill>
                  <a:schemeClr val="bg1"/>
                </a:solidFill>
              </a:rPr>
              <a:t>UiTPAS</a:t>
            </a:r>
            <a:r>
              <a:rPr lang="nl-BE" sz="1800" dirty="0">
                <a:ln w="0"/>
                <a:solidFill>
                  <a:schemeClr val="bg1"/>
                </a:solidFill>
              </a:rPr>
              <a:t> voor mensen in armoede</a:t>
            </a:r>
          </a:p>
          <a:p>
            <a:pPr marL="0" indent="0" algn="ctr">
              <a:buNone/>
            </a:pPr>
            <a:r>
              <a:rPr lang="nl-BE" dirty="0">
                <a:ln w="0"/>
                <a:solidFill>
                  <a:schemeClr val="bg1"/>
                </a:solidFill>
              </a:rPr>
              <a:t>=</a:t>
            </a:r>
            <a:endParaRPr lang="nl-BE" sz="1800" dirty="0">
              <a:ln w="0"/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1800" dirty="0">
                <a:ln w="0"/>
                <a:solidFill>
                  <a:srgbClr val="FF0000"/>
                </a:solidFill>
              </a:rPr>
              <a:t>Deelnemen aan kansentarief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1800" dirty="0">
                <a:ln w="0"/>
                <a:solidFill>
                  <a:schemeClr val="bg1"/>
                </a:solidFill>
              </a:rPr>
              <a:t>Punten sparen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sz="1800" dirty="0">
                <a:ln w="0"/>
                <a:solidFill>
                  <a:schemeClr val="bg1"/>
                </a:solidFill>
              </a:rPr>
              <a:t>Punten omruilen</a:t>
            </a:r>
          </a:p>
          <a:p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144205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82BC43-6CD2-4561-B692-C5FF9F8DE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UiTPAS</a:t>
            </a:r>
            <a:r>
              <a:rPr lang="nl-NL" dirty="0"/>
              <a:t> kopen</a:t>
            </a: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C1A7F22-B363-42DD-AD02-CB40D8348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59536"/>
            <a:ext cx="8596668" cy="1268411"/>
          </a:xfrm>
        </p:spPr>
        <p:txBody>
          <a:bodyPr/>
          <a:lstStyle/>
          <a:p>
            <a:r>
              <a:rPr lang="nl-NL" dirty="0" err="1"/>
              <a:t>UiTPAS</a:t>
            </a:r>
            <a:r>
              <a:rPr lang="nl-NL" dirty="0"/>
              <a:t> kopen</a:t>
            </a:r>
          </a:p>
          <a:p>
            <a:pPr lvl="1"/>
            <a:r>
              <a:rPr lang="nl-NL" dirty="0"/>
              <a:t>5 euro</a:t>
            </a:r>
          </a:p>
          <a:p>
            <a:pPr lvl="1"/>
            <a:r>
              <a:rPr lang="nl-NL" dirty="0"/>
              <a:t>-18 jaar: 2 euro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83308884-99E3-46D5-8460-68EC847A3635}"/>
              </a:ext>
            </a:extLst>
          </p:cNvPr>
          <p:cNvSpPr txBox="1">
            <a:spLocks/>
          </p:cNvSpPr>
          <p:nvPr/>
        </p:nvSpPr>
        <p:spPr>
          <a:xfrm>
            <a:off x="677334" y="3124452"/>
            <a:ext cx="8596668" cy="2462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/>
              <a:t>Waar?</a:t>
            </a:r>
          </a:p>
          <a:p>
            <a:pPr lvl="1"/>
            <a:r>
              <a:rPr lang="nl-NL" dirty="0"/>
              <a:t>Cultuurcentrum </a:t>
            </a:r>
            <a:r>
              <a:rPr lang="nl-NL" dirty="0" err="1"/>
              <a:t>Belgica</a:t>
            </a:r>
            <a:endParaRPr lang="nl-NL" dirty="0"/>
          </a:p>
          <a:p>
            <a:pPr lvl="1"/>
            <a:r>
              <a:rPr lang="nl-NL" dirty="0"/>
              <a:t>Bibliotheek</a:t>
            </a:r>
          </a:p>
          <a:p>
            <a:pPr lvl="1"/>
            <a:r>
              <a:rPr lang="nl-NL" dirty="0"/>
              <a:t>Dienst toerisme</a:t>
            </a:r>
          </a:p>
          <a:p>
            <a:pPr lvl="1"/>
            <a:r>
              <a:rPr lang="nl-NL" dirty="0"/>
              <a:t>Stadswinkel</a:t>
            </a:r>
          </a:p>
        </p:txBody>
      </p:sp>
    </p:spTree>
    <p:extLst>
      <p:ext uri="{BB962C8B-B14F-4D97-AF65-F5344CB8AC3E}">
        <p14:creationId xmlns:p14="http://schemas.microsoft.com/office/powerpoint/2010/main" val="2967210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6F98C0-AA2D-4CE0-9D23-696E9C0A0F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Kansentarief toekennen</a:t>
            </a: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0CD48FE-89A6-466F-9E89-6D385DC150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Via sociaal onderzoek bij het Sociaal Huis (OCMW) of bij de lokale dienstencentra:</a:t>
            </a:r>
          </a:p>
          <a:p>
            <a:pPr lvl="1"/>
            <a:r>
              <a:rPr lang="nl-NL" dirty="0"/>
              <a:t>De zonnebloem (Sint-Gillis)</a:t>
            </a:r>
          </a:p>
          <a:p>
            <a:pPr lvl="1"/>
            <a:r>
              <a:rPr lang="nl-NL" dirty="0"/>
              <a:t>Zilverpand (Dendermonde)</a:t>
            </a:r>
          </a:p>
          <a:p>
            <a:pPr lvl="1"/>
            <a:r>
              <a:rPr lang="nl-NL" dirty="0" err="1"/>
              <a:t>‘T</a:t>
            </a:r>
            <a:r>
              <a:rPr lang="nl-NL" dirty="0"/>
              <a:t> plein (Baasrode)</a:t>
            </a:r>
          </a:p>
          <a:p>
            <a:r>
              <a:rPr lang="nl-NL" dirty="0" err="1"/>
              <a:t>UiTPAS</a:t>
            </a:r>
            <a:r>
              <a:rPr lang="nl-NL" dirty="0"/>
              <a:t> is gratis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8966703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2D685E-DB67-4EC7-AA92-16ED4680E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02923"/>
            <a:ext cx="8596668" cy="1320800"/>
          </a:xfrm>
        </p:spPr>
        <p:txBody>
          <a:bodyPr/>
          <a:lstStyle/>
          <a:p>
            <a:r>
              <a:rPr lang="nl-BE" dirty="0"/>
              <a:t>Kansentarief: een solidaire kostendeling</a:t>
            </a:r>
          </a:p>
        </p:txBody>
      </p:sp>
      <p:graphicFrame>
        <p:nvGraphicFramePr>
          <p:cNvPr id="7" name="Tijdelijke aanduiding voor inhoud 6">
            <a:extLst>
              <a:ext uri="{FF2B5EF4-FFF2-40B4-BE49-F238E27FC236}">
                <a16:creationId xmlns:a16="http://schemas.microsoft.com/office/drawing/2014/main" id="{5D69A1A4-26AA-4765-B32C-41E175CF6B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8865698"/>
              </p:ext>
            </p:extLst>
          </p:nvPr>
        </p:nvGraphicFramePr>
        <p:xfrm>
          <a:off x="787401" y="1141123"/>
          <a:ext cx="8760536" cy="3775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7859">
                  <a:extLst>
                    <a:ext uri="{9D8B030D-6E8A-4147-A177-3AD203B41FA5}">
                      <a16:colId xmlns:a16="http://schemas.microsoft.com/office/drawing/2014/main" val="2702725607"/>
                    </a:ext>
                  </a:extLst>
                </a:gridCol>
                <a:gridCol w="1700181">
                  <a:extLst>
                    <a:ext uri="{9D8B030D-6E8A-4147-A177-3AD203B41FA5}">
                      <a16:colId xmlns:a16="http://schemas.microsoft.com/office/drawing/2014/main" val="314357956"/>
                    </a:ext>
                  </a:extLst>
                </a:gridCol>
                <a:gridCol w="1702362">
                  <a:extLst>
                    <a:ext uri="{9D8B030D-6E8A-4147-A177-3AD203B41FA5}">
                      <a16:colId xmlns:a16="http://schemas.microsoft.com/office/drawing/2014/main" val="1859477792"/>
                    </a:ext>
                  </a:extLst>
                </a:gridCol>
                <a:gridCol w="2190134">
                  <a:extLst>
                    <a:ext uri="{9D8B030D-6E8A-4147-A177-3AD203B41FA5}">
                      <a16:colId xmlns:a16="http://schemas.microsoft.com/office/drawing/2014/main" val="3983211975"/>
                    </a:ext>
                  </a:extLst>
                </a:gridCol>
              </a:tblGrid>
              <a:tr h="347046"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Kansentarief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Bijdrage</a:t>
                      </a:r>
                      <a:r>
                        <a:rPr lang="nl-BE" baseline="0" dirty="0"/>
                        <a:t> stad</a:t>
                      </a:r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Bijdrage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6980472"/>
                  </a:ext>
                </a:extLst>
              </a:tr>
              <a:tr h="470651">
                <a:tc>
                  <a:txBody>
                    <a:bodyPr/>
                    <a:lstStyle/>
                    <a:p>
                      <a:r>
                        <a:rPr lang="nl-BE" dirty="0">
                          <a:latin typeface="ArialMT"/>
                        </a:rPr>
                        <a:t>School = Halve dag &lt;20 </a:t>
                      </a:r>
                      <a:r>
                        <a:rPr lang="nl-BE" dirty="0" err="1">
                          <a:latin typeface="ArialMT"/>
                        </a:rPr>
                        <a:t>eur</a:t>
                      </a:r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>
                          <a:latin typeface="ArialMT"/>
                        </a:rPr>
                        <a:t>€ 1,50 </a:t>
                      </a:r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>
                          <a:latin typeface="ArialMT"/>
                        </a:rPr>
                        <a:t>50%</a:t>
                      </a:r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Restbedrag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0683148"/>
                  </a:ext>
                </a:extLst>
              </a:tr>
              <a:tr h="470651">
                <a:tc>
                  <a:txBody>
                    <a:bodyPr/>
                    <a:lstStyle/>
                    <a:p>
                      <a:r>
                        <a:rPr lang="nl-NL" dirty="0">
                          <a:latin typeface="ArialMT"/>
                        </a:rPr>
                        <a:t>School – Hele dag &lt;20 </a:t>
                      </a:r>
                      <a:r>
                        <a:rPr lang="nl-NL" dirty="0" err="1">
                          <a:latin typeface="ArialMT"/>
                        </a:rPr>
                        <a:t>eur</a:t>
                      </a:r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>
                          <a:latin typeface="ArialMT"/>
                        </a:rPr>
                        <a:t>€ 3,00 </a:t>
                      </a:r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Restbedrag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3343639"/>
                  </a:ext>
                </a:extLst>
              </a:tr>
              <a:tr h="470651">
                <a:tc>
                  <a:txBody>
                    <a:bodyPr/>
                    <a:lstStyle/>
                    <a:p>
                      <a:r>
                        <a:rPr lang="nl-BE" dirty="0">
                          <a:latin typeface="ArialMT"/>
                        </a:rPr>
                        <a:t>School – Hele dag vanaf</a:t>
                      </a:r>
                    </a:p>
                    <a:p>
                      <a:r>
                        <a:rPr lang="nl-BE" dirty="0">
                          <a:latin typeface="ArialMT"/>
                        </a:rPr>
                        <a:t>20</a:t>
                      </a:r>
                      <a:r>
                        <a:rPr lang="nl-BE" baseline="0" dirty="0">
                          <a:latin typeface="+mn-lt"/>
                        </a:rPr>
                        <a:t> </a:t>
                      </a:r>
                      <a:r>
                        <a:rPr lang="nl-BE" baseline="0" dirty="0" err="1">
                          <a:latin typeface="+mn-lt"/>
                        </a:rPr>
                        <a:t>eur</a:t>
                      </a:r>
                      <a:endParaRPr lang="nl-BE" dirty="0">
                        <a:latin typeface="ArialM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>
                          <a:latin typeface="ArialMT"/>
                        </a:rPr>
                        <a:t>€ 3,00 </a:t>
                      </a:r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nl-BE" dirty="0"/>
                        <a:t>€</a:t>
                      </a:r>
                      <a:r>
                        <a:rPr lang="nl-BE" baseline="0" dirty="0"/>
                        <a:t> 10,00</a:t>
                      </a:r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Restbedrag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9647645"/>
                  </a:ext>
                </a:extLst>
              </a:tr>
              <a:tr h="663190">
                <a:tc>
                  <a:txBody>
                    <a:bodyPr/>
                    <a:lstStyle/>
                    <a:p>
                      <a:r>
                        <a:rPr lang="nl-BE" dirty="0">
                          <a:latin typeface="ArialMT"/>
                        </a:rPr>
                        <a:t>School – Meerdaags</a:t>
                      </a:r>
                    </a:p>
                    <a:p>
                      <a:r>
                        <a:rPr lang="nl-BE" dirty="0">
                          <a:latin typeface="ArialMT"/>
                        </a:rPr>
                        <a:t>&lt;200 </a:t>
                      </a:r>
                      <a:r>
                        <a:rPr lang="nl-BE" dirty="0" err="1">
                          <a:latin typeface="ArialMT"/>
                        </a:rPr>
                        <a:t>eur</a:t>
                      </a:r>
                      <a:endParaRPr lang="nl-BE" dirty="0">
                        <a:latin typeface="ArialMT"/>
                      </a:endParaRPr>
                    </a:p>
                    <a:p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50%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Restbedrag</a:t>
                      </a:r>
                      <a:r>
                        <a:rPr lang="nl-BE" baseline="0" dirty="0"/>
                        <a:t> </a:t>
                      </a:r>
                      <a:endParaRPr lang="nl-B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4101963"/>
                  </a:ext>
                </a:extLst>
              </a:tr>
              <a:tr h="663190">
                <a:tc>
                  <a:txBody>
                    <a:bodyPr/>
                    <a:lstStyle/>
                    <a:p>
                      <a:r>
                        <a:rPr lang="nl-BE" dirty="0">
                          <a:latin typeface="ArialMT"/>
                        </a:rPr>
                        <a:t>School – Meerdaags</a:t>
                      </a:r>
                    </a:p>
                    <a:p>
                      <a:r>
                        <a:rPr lang="nl-BE" dirty="0">
                          <a:latin typeface="ArialMT"/>
                        </a:rPr>
                        <a:t>vanaf 200 </a:t>
                      </a:r>
                      <a:r>
                        <a:rPr lang="nl-BE" dirty="0" err="1">
                          <a:latin typeface="ArialMT"/>
                        </a:rPr>
                        <a:t>eur</a:t>
                      </a:r>
                      <a:endParaRPr lang="nl-BE" dirty="0">
                        <a:latin typeface="ArialMT"/>
                      </a:endParaRPr>
                    </a:p>
                    <a:p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€ 100,00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Restbedrag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5132891"/>
                  </a:ext>
                </a:extLst>
              </a:tr>
            </a:tbl>
          </a:graphicData>
        </a:graphic>
      </p:graphicFrame>
      <p:graphicFrame>
        <p:nvGraphicFramePr>
          <p:cNvPr id="8" name="Tijdelijke aanduiding voor inhoud 6">
            <a:extLst>
              <a:ext uri="{FF2B5EF4-FFF2-40B4-BE49-F238E27FC236}">
                <a16:creationId xmlns:a16="http://schemas.microsoft.com/office/drawing/2014/main" id="{31775D87-E284-40F9-9406-787A3F6DB1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8245842"/>
              </p:ext>
            </p:extLst>
          </p:nvPr>
        </p:nvGraphicFramePr>
        <p:xfrm>
          <a:off x="787401" y="5086589"/>
          <a:ext cx="8760536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7859">
                  <a:extLst>
                    <a:ext uri="{9D8B030D-6E8A-4147-A177-3AD203B41FA5}">
                      <a16:colId xmlns:a16="http://schemas.microsoft.com/office/drawing/2014/main" val="2702725607"/>
                    </a:ext>
                  </a:extLst>
                </a:gridCol>
                <a:gridCol w="1700181">
                  <a:extLst>
                    <a:ext uri="{9D8B030D-6E8A-4147-A177-3AD203B41FA5}">
                      <a16:colId xmlns:a16="http://schemas.microsoft.com/office/drawing/2014/main" val="314357956"/>
                    </a:ext>
                  </a:extLst>
                </a:gridCol>
                <a:gridCol w="1702362">
                  <a:extLst>
                    <a:ext uri="{9D8B030D-6E8A-4147-A177-3AD203B41FA5}">
                      <a16:colId xmlns:a16="http://schemas.microsoft.com/office/drawing/2014/main" val="1859477792"/>
                    </a:ext>
                  </a:extLst>
                </a:gridCol>
                <a:gridCol w="2190134">
                  <a:extLst>
                    <a:ext uri="{9D8B030D-6E8A-4147-A177-3AD203B41FA5}">
                      <a16:colId xmlns:a16="http://schemas.microsoft.com/office/drawing/2014/main" val="3983211975"/>
                    </a:ext>
                  </a:extLst>
                </a:gridCol>
              </a:tblGrid>
              <a:tr h="347046">
                <a:tc>
                  <a:txBody>
                    <a:bodyPr/>
                    <a:lstStyle/>
                    <a:p>
                      <a:r>
                        <a:rPr lang="nl-NL" dirty="0"/>
                        <a:t>Voorbeeld</a:t>
                      </a:r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Pashouder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B</a:t>
                      </a:r>
                      <a:r>
                        <a:rPr lang="nl-BE" dirty="0" err="1"/>
                        <a:t>ijdrage</a:t>
                      </a:r>
                      <a:r>
                        <a:rPr lang="nl-BE" dirty="0"/>
                        <a:t> stad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Bijdrage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6980472"/>
                  </a:ext>
                </a:extLst>
              </a:tr>
              <a:tr h="470651">
                <a:tc>
                  <a:txBody>
                    <a:bodyPr/>
                    <a:lstStyle/>
                    <a:p>
                      <a:r>
                        <a:rPr lang="nl-BE" dirty="0">
                          <a:latin typeface="ArialMT"/>
                        </a:rPr>
                        <a:t>Een ticket voor een toneelvoorstelling kost 10 </a:t>
                      </a:r>
                      <a:r>
                        <a:rPr lang="nl-BE" dirty="0" err="1">
                          <a:latin typeface="ArialMT"/>
                        </a:rPr>
                        <a:t>eur</a:t>
                      </a:r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>
                          <a:latin typeface="ArialMT"/>
                        </a:rPr>
                        <a:t>€ 1,50 </a:t>
                      </a:r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>
                          <a:latin typeface="ArialMT"/>
                        </a:rPr>
                        <a:t>€ 5</a:t>
                      </a:r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€ 3,5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06831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8645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A23A13F-1072-4472-B880-E7EFD673C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3600"/>
          </a:xfrm>
        </p:spPr>
        <p:txBody>
          <a:bodyPr/>
          <a:lstStyle/>
          <a:p>
            <a:r>
              <a:rPr lang="nl-NL" dirty="0"/>
              <a:t>Nieuwe solidaire kostendeling </a:t>
            </a:r>
            <a:r>
              <a:rPr lang="nl-NL" sz="1400" dirty="0"/>
              <a:t>(vanaf september 2026)</a:t>
            </a: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4B5EE1D-0473-4837-8F43-20A17846AE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38856"/>
            <a:ext cx="8596668" cy="3880773"/>
          </a:xfrm>
        </p:spPr>
        <p:txBody>
          <a:bodyPr/>
          <a:lstStyle/>
          <a:p>
            <a:r>
              <a:rPr lang="nl-NL" dirty="0"/>
              <a:t>20-40-40 regeling</a:t>
            </a:r>
          </a:p>
          <a:p>
            <a:pPr lvl="1"/>
            <a:r>
              <a:rPr lang="nl-NL" dirty="0"/>
              <a:t>Toepassing in de hele regio, overal hetzelfde</a:t>
            </a:r>
            <a:endParaRPr lang="nl-BE" dirty="0"/>
          </a:p>
        </p:txBody>
      </p:sp>
      <p:graphicFrame>
        <p:nvGraphicFramePr>
          <p:cNvPr id="4" name="Tijdelijke aanduiding voor inhoud 6">
            <a:extLst>
              <a:ext uri="{FF2B5EF4-FFF2-40B4-BE49-F238E27FC236}">
                <a16:creationId xmlns:a16="http://schemas.microsoft.com/office/drawing/2014/main" id="{E5A03932-6863-4DD7-8C70-2D9EB38C1D4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9670846"/>
              </p:ext>
            </p:extLst>
          </p:nvPr>
        </p:nvGraphicFramePr>
        <p:xfrm>
          <a:off x="677334" y="3596456"/>
          <a:ext cx="8760536" cy="8364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7859">
                  <a:extLst>
                    <a:ext uri="{9D8B030D-6E8A-4147-A177-3AD203B41FA5}">
                      <a16:colId xmlns:a16="http://schemas.microsoft.com/office/drawing/2014/main" val="2702725607"/>
                    </a:ext>
                  </a:extLst>
                </a:gridCol>
                <a:gridCol w="1700181">
                  <a:extLst>
                    <a:ext uri="{9D8B030D-6E8A-4147-A177-3AD203B41FA5}">
                      <a16:colId xmlns:a16="http://schemas.microsoft.com/office/drawing/2014/main" val="314357956"/>
                    </a:ext>
                  </a:extLst>
                </a:gridCol>
                <a:gridCol w="1702362">
                  <a:extLst>
                    <a:ext uri="{9D8B030D-6E8A-4147-A177-3AD203B41FA5}">
                      <a16:colId xmlns:a16="http://schemas.microsoft.com/office/drawing/2014/main" val="1859477792"/>
                    </a:ext>
                  </a:extLst>
                </a:gridCol>
                <a:gridCol w="2190134">
                  <a:extLst>
                    <a:ext uri="{9D8B030D-6E8A-4147-A177-3AD203B41FA5}">
                      <a16:colId xmlns:a16="http://schemas.microsoft.com/office/drawing/2014/main" val="3983211975"/>
                    </a:ext>
                  </a:extLst>
                </a:gridCol>
              </a:tblGrid>
              <a:tr h="347046"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Pashouder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Bijdrage</a:t>
                      </a:r>
                      <a:r>
                        <a:rPr lang="nl-BE" baseline="0" dirty="0"/>
                        <a:t> stad</a:t>
                      </a:r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Bijdrage school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6980472"/>
                  </a:ext>
                </a:extLst>
              </a:tr>
              <a:tr h="470651">
                <a:tc>
                  <a:txBody>
                    <a:bodyPr/>
                    <a:lstStyle/>
                    <a:p>
                      <a:r>
                        <a:rPr lang="nl-BE" dirty="0">
                          <a:latin typeface="ArialMT"/>
                        </a:rPr>
                        <a:t>Elke activiteit</a:t>
                      </a:r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>
                          <a:latin typeface="ArialMT"/>
                        </a:rPr>
                        <a:t>20%</a:t>
                      </a:r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>
                          <a:latin typeface="ArialMT"/>
                        </a:rPr>
                        <a:t>40%</a:t>
                      </a:r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/>
                        <a:t>40%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06831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8694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CA0ECD-60D0-4495-8F67-0725B258A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Plafond</a:t>
            </a: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CA6C47B-355B-480B-9739-1EDEABD755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+ 5% remediëringsmaatregelen voor onderwijs</a:t>
            </a:r>
          </a:p>
          <a:p>
            <a:r>
              <a:rPr lang="nl-NL" dirty="0"/>
              <a:t>Plafond per </a:t>
            </a:r>
            <a:r>
              <a:rPr lang="nl-NL" dirty="0" err="1"/>
              <a:t>UiTPAS</a:t>
            </a:r>
            <a:r>
              <a:rPr lang="nl-NL" dirty="0"/>
              <a:t>-organisator of per activiteit</a:t>
            </a:r>
          </a:p>
          <a:p>
            <a:pPr lvl="1"/>
            <a:r>
              <a:rPr lang="nl-NL" dirty="0"/>
              <a:t>Wordt nog uitgewerkt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933206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574D5C-51D0-42BD-941C-93E169B06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betekent dit voor de school?</a:t>
            </a: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246882E-871D-4037-B347-F557638A0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771122"/>
            <a:ext cx="8839199" cy="3880773"/>
          </a:xfrm>
        </p:spPr>
        <p:txBody>
          <a:bodyPr>
            <a:normAutofit/>
          </a:bodyPr>
          <a:lstStyle/>
          <a:p>
            <a:r>
              <a:rPr lang="nl-BE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 school factureert het kansentarief aan kinderen met een </a:t>
            </a:r>
            <a:r>
              <a:rPr lang="nl-BE" sz="18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UiTPAS</a:t>
            </a:r>
            <a:r>
              <a:rPr lang="nl-BE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nl-BE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Kansentarief voor uitstappen binnen de schooluren. </a:t>
            </a:r>
          </a:p>
          <a:p>
            <a:r>
              <a:rPr lang="nl-BE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 school registreert, per activiteit, het aantal leerlingen met kansentarief die deelnamen (in scholen.uitpas.be) </a:t>
            </a:r>
          </a:p>
          <a:p>
            <a:r>
              <a:rPr lang="nl-BE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 school genereert een onkostennota en stuurt deze naar </a:t>
            </a:r>
            <a:r>
              <a:rPr lang="nl-BE" sz="18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2"/>
              </a:rPr>
              <a:t>kansentarief@dejuistegemeente.be</a:t>
            </a:r>
            <a:endParaRPr lang="nl-BE" sz="1800" u="sng" dirty="0">
              <a:solidFill>
                <a:srgbClr val="0563C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nl-BE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 stad betaalt 50% (40% vanaf september 2026) terug per deelname per activiteit met plafond (zie tabel solidaire kostendeling) </a:t>
            </a:r>
            <a:endParaRPr lang="nl-NL" dirty="0"/>
          </a:p>
          <a:p>
            <a:r>
              <a:rPr lang="nl-NL" dirty="0"/>
              <a:t>Kinderen in het kansentarief kunnen mee op uitstapjes</a:t>
            </a:r>
          </a:p>
        </p:txBody>
      </p:sp>
    </p:spTree>
    <p:extLst>
      <p:ext uri="{BB962C8B-B14F-4D97-AF65-F5344CB8AC3E}">
        <p14:creationId xmlns:p14="http://schemas.microsoft.com/office/powerpoint/2010/main" val="2363994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Registreer je activiteit online </a:t>
            </a:r>
            <a:r>
              <a:rPr lang="nl-BE" sz="1800" dirty="0"/>
              <a:t>(scholen.uitpas.be)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5" y="2160590"/>
            <a:ext cx="7902199" cy="3880773"/>
          </a:xfrm>
        </p:spPr>
        <p:txBody>
          <a:bodyPr/>
          <a:lstStyle/>
          <a:p>
            <a:r>
              <a:rPr lang="nl-NL" dirty="0"/>
              <a:t>Voeg een nieuwe activiteit toe</a:t>
            </a:r>
          </a:p>
          <a:p>
            <a:r>
              <a:rPr lang="nl-NL" dirty="0"/>
              <a:t>Vul de postcode in</a:t>
            </a:r>
          </a:p>
          <a:p>
            <a:r>
              <a:rPr lang="nl-NL" dirty="0"/>
              <a:t>Zoek je school</a:t>
            </a:r>
          </a:p>
          <a:p>
            <a:r>
              <a:rPr lang="nl-NL" dirty="0"/>
              <a:t>Vul de overige velden in</a:t>
            </a:r>
          </a:p>
          <a:p>
            <a:r>
              <a:rPr lang="nl-NL" dirty="0"/>
              <a:t>Sla je activiteit op</a:t>
            </a:r>
          </a:p>
          <a:p>
            <a:pPr lvl="1"/>
            <a:r>
              <a:rPr lang="nl-NL" dirty="0"/>
              <a:t>Het kan even duren voordat je activiteit is </a:t>
            </a:r>
            <a:r>
              <a:rPr lang="nl-NL" dirty="0" err="1"/>
              <a:t>opgeslaan</a:t>
            </a:r>
            <a:endParaRPr lang="nl-NL" dirty="0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DC3D2496-A21D-4337-AB5C-3107B68B7C05}"/>
              </a:ext>
            </a:extLst>
          </p:cNvPr>
          <p:cNvSpPr txBox="1"/>
          <p:nvPr/>
        </p:nvSpPr>
        <p:spPr>
          <a:xfrm>
            <a:off x="1500717" y="4988174"/>
            <a:ext cx="51435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>
                <a:solidFill>
                  <a:schemeClr val="bg1"/>
                </a:solidFill>
              </a:rPr>
              <a:t>Deze slide weghalen?</a:t>
            </a:r>
            <a:endParaRPr lang="nl-BE" sz="4000" dirty="0">
              <a:solidFill>
                <a:schemeClr val="bg1"/>
              </a:solidFill>
            </a:endParaRPr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F726F0B1-442A-4902-A8FA-D727600C5F4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917" r="15143"/>
          <a:stretch/>
        </p:blipFill>
        <p:spPr>
          <a:xfrm>
            <a:off x="6800138" y="1486752"/>
            <a:ext cx="5205555" cy="3749029"/>
          </a:xfrm>
          <a:prstGeom prst="rect">
            <a:avLst/>
          </a:prstGeom>
        </p:spPr>
      </p:pic>
      <p:sp>
        <p:nvSpPr>
          <p:cNvPr id="9" name="Ovaal 8">
            <a:extLst>
              <a:ext uri="{FF2B5EF4-FFF2-40B4-BE49-F238E27FC236}">
                <a16:creationId xmlns:a16="http://schemas.microsoft.com/office/drawing/2014/main" id="{34DF356F-C958-4B93-AE99-B528F2F01769}"/>
              </a:ext>
            </a:extLst>
          </p:cNvPr>
          <p:cNvSpPr/>
          <p:nvPr/>
        </p:nvSpPr>
        <p:spPr>
          <a:xfrm>
            <a:off x="10854266" y="2006600"/>
            <a:ext cx="1307348" cy="829733"/>
          </a:xfrm>
          <a:prstGeom prst="ellipse">
            <a:avLst/>
          </a:prstGeom>
          <a:noFill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7" name="Tijdelijke aanduiding voor inhoud 2">
            <a:extLst>
              <a:ext uri="{FF2B5EF4-FFF2-40B4-BE49-F238E27FC236}">
                <a16:creationId xmlns:a16="http://schemas.microsoft.com/office/drawing/2014/main" id="{7A24993C-A28B-44A6-A3C7-BBFB170C6668}"/>
              </a:ext>
            </a:extLst>
          </p:cNvPr>
          <p:cNvSpPr txBox="1">
            <a:spLocks/>
          </p:cNvSpPr>
          <p:nvPr/>
        </p:nvSpPr>
        <p:spPr>
          <a:xfrm>
            <a:off x="677334" y="4548189"/>
            <a:ext cx="7902199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/>
              <a:t>Gebruik van de uitpas: </a:t>
            </a:r>
            <a:r>
              <a:rPr lang="nl-NL" dirty="0">
                <a:hlinkClick r:id="rId3"/>
              </a:rPr>
              <a:t>www.uitpas.be</a:t>
            </a:r>
            <a:r>
              <a:rPr lang="nl-N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3669587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514</TotalTime>
  <Words>411</Words>
  <Application>Microsoft Office PowerPoint</Application>
  <PresentationFormat>Breedbeeld</PresentationFormat>
  <Paragraphs>101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7" baseType="lpstr">
      <vt:lpstr>Arial</vt:lpstr>
      <vt:lpstr>ArialMT</vt:lpstr>
      <vt:lpstr>Calibri</vt:lpstr>
      <vt:lpstr>Trebuchet MS</vt:lpstr>
      <vt:lpstr>Wingdings 3</vt:lpstr>
      <vt:lpstr>Facet</vt:lpstr>
      <vt:lpstr>UiTPAS voor school</vt:lpstr>
      <vt:lpstr>Wat is UiTPAS?</vt:lpstr>
      <vt:lpstr>UiTPAS kopen</vt:lpstr>
      <vt:lpstr>Kansentarief toekennen</vt:lpstr>
      <vt:lpstr>Kansentarief: een solidaire kostendeling</vt:lpstr>
      <vt:lpstr>Nieuwe solidaire kostendeling (vanaf september 2026)</vt:lpstr>
      <vt:lpstr>Plafond</vt:lpstr>
      <vt:lpstr>Wat betekent dit voor de school?</vt:lpstr>
      <vt:lpstr>Registreer je activiteit online (scholen.uitpas.be)</vt:lpstr>
      <vt:lpstr>Praktisch</vt:lpstr>
      <vt:lpstr>Contact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UiTPAS voor verenigingen</dc:title>
  <dc:creator>Yanouk Claessens</dc:creator>
  <cp:lastModifiedBy>Yanouk Claessens</cp:lastModifiedBy>
  <cp:revision>1</cp:revision>
  <dcterms:created xsi:type="dcterms:W3CDTF">2025-11-12T08:30:48Z</dcterms:created>
  <dcterms:modified xsi:type="dcterms:W3CDTF">2025-11-26T09:26:15Z</dcterms:modified>
</cp:coreProperties>
</file>